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BBF52E-2D47-4F77-BAD7-FEC6A12902D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2BB332A2-BC18-4C35-A5C9-33D0A6728B9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A1BF34E6-C666-4F96-87B4-FF3B99C2AB6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CC2C9A-AE64-4147-8701-D50354B709C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0BC7882-CB5B-4D74-A194-5D59AB451B9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63BAF6-93EB-4ED0-93DA-8D8F6D83F73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FFCC786-3CB6-4CC0-BFEB-0A73772E3F0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BAEBA5C-F032-42A5-91EE-52E4BFEB16F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394C48F-235C-48F9-A588-73BD7C20C1C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0E4F5BA-3282-4007-9B80-F75B4869F24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A459DC5F-2AEE-4D50-A34E-9B505A6016A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t-BR" sz="60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E2613E-21E0-44CC-A9FE-76509EE67227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32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16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F504EA-03F7-4794-8458-974CB84B6704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32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Calibri"/>
              </a:rPr>
              <a:t>7.º nível de tópicos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16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D2C234-431E-4199-971C-AEE07446FC0E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F18AA2-2DB5-48CE-A997-912D804DADE9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2CAEB1-F99F-4DCD-87A7-A781F5C66DB6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9987A8-4B42-4CA6-B590-05D7DACA9B79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60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os estilos de texto Mestres</a:t>
            </a:r>
            <a:endParaRPr lang="pt-B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56DBF6-3B1F-4C30-A44A-6853532E4FC2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3D7555-FBFD-4258-B209-0AF01F60C2F9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1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  <a:endParaRPr lang="pt-B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1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  <a:endParaRPr lang="pt-B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Calibri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Quinto nível</a:t>
            </a: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2E5DF2-7439-4F96-AEF2-DBC91E32DC89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C96DBC-71C5-451A-A1EE-9998EADC98C3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60000"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CF9D5F-E3CE-4EE4-998F-45111147757B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vata.aprova.com.br/hom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7"/>
          <p:cNvSpPr/>
          <p:nvPr/>
        </p:nvSpPr>
        <p:spPr>
          <a:xfrm>
            <a:off x="0" y="2960280"/>
            <a:ext cx="12191760" cy="953640"/>
          </a:xfrm>
          <a:prstGeom prst="rect">
            <a:avLst/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strike="noStrike" spc="-1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6" name="CaixaDeTexto 3"/>
          <p:cNvSpPr/>
          <p:nvPr/>
        </p:nvSpPr>
        <p:spPr>
          <a:xfrm>
            <a:off x="2701080" y="3167280"/>
            <a:ext cx="67892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800" b="1" strike="noStrike" spc="-1">
                <a:solidFill>
                  <a:srgbClr val="663300"/>
                </a:solidFill>
                <a:latin typeface="Arial"/>
              </a:rPr>
              <a:t>SECRETARIA DE CONTROLE URBANO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8099D1-E382-81CD-FDCE-CF7864E2E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01" y="239468"/>
            <a:ext cx="2422936" cy="2697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 7"/>
          <p:cNvSpPr/>
          <p:nvPr/>
        </p:nvSpPr>
        <p:spPr>
          <a:xfrm>
            <a:off x="0" y="488160"/>
            <a:ext cx="12191760" cy="600120"/>
          </a:xfrm>
          <a:prstGeom prst="rect">
            <a:avLst/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168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t-BR" sz="4000" b="1" strike="noStrike" spc="-1">
                <a:solidFill>
                  <a:srgbClr val="663300"/>
                </a:solidFill>
                <a:latin typeface="Arial"/>
              </a:rPr>
              <a:t>CONTROLE URBANO</a:t>
            </a:r>
            <a:endParaRPr lang="pt-BR" sz="4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551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O Aprova Digital tem como finalidade economizar tempo e conseguir ser mais eficiente. Facilitando aos profissionais da área da construção e aos requerentes, o acompanhamento dos processos de forma didática, sem precisar se deslocar até a Secretaria de Controle Urbano. Também simplifica o trabalho do servidor e gera resultados positivos para a gestão pública. 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Arial"/>
                <a:hlinkClick r:id="rId2"/>
              </a:rPr>
              <a:t>Home deslogada - Aprova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Espaço Reservado para Conteúdo 4"/>
          <p:cNvPicPr/>
          <p:nvPr/>
        </p:nvPicPr>
        <p:blipFill>
          <a:blip r:embed="rId2"/>
          <a:stretch/>
        </p:blipFill>
        <p:spPr>
          <a:xfrm>
            <a:off x="615600" y="0"/>
            <a:ext cx="109724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838080" y="15656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3550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Análise de Projeto e Emissão da Licença de Construção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843C0B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Reformas</a:t>
            </a:r>
            <a:endParaRPr lang="pt-BR" sz="24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Certidão de Viabilidade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Alvará de Demolição Total 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Certidão de Localização ou Perímetro Urbano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Remembramento ou Desmembramento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Habite-se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0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Observação: Em breve será divulgado por decreto um prazo onde só será permitido a abertura desses processos pela plataforma controle urbano digital. </a:t>
            </a:r>
            <a:endParaRPr lang="pt-BR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Retângulo 4"/>
          <p:cNvSpPr/>
          <p:nvPr/>
        </p:nvSpPr>
        <p:spPr>
          <a:xfrm>
            <a:off x="0" y="488160"/>
            <a:ext cx="12191760" cy="600120"/>
          </a:xfrm>
          <a:prstGeom prst="rect">
            <a:avLst/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" name="Título 1"/>
          <p:cNvSpPr/>
          <p:nvPr/>
        </p:nvSpPr>
        <p:spPr>
          <a:xfrm>
            <a:off x="838080" y="18612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t-BR" sz="4000" b="1" strike="noStrike" spc="-1">
                <a:solidFill>
                  <a:srgbClr val="663300"/>
                </a:solidFill>
                <a:latin typeface="Arial"/>
              </a:rPr>
              <a:t>TIPOS DE PROCESSOS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74"/>
          <p:cNvPicPr/>
          <p:nvPr/>
        </p:nvPicPr>
        <p:blipFill>
          <a:blip r:embed="rId2"/>
          <a:stretch/>
        </p:blipFill>
        <p:spPr>
          <a:xfrm>
            <a:off x="615240" y="8280"/>
            <a:ext cx="109724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75"/>
          <p:cNvPicPr/>
          <p:nvPr/>
        </p:nvPicPr>
        <p:blipFill>
          <a:blip r:embed="rId2"/>
          <a:stretch/>
        </p:blipFill>
        <p:spPr>
          <a:xfrm>
            <a:off x="615600" y="8280"/>
            <a:ext cx="1097208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615600" y="8280"/>
            <a:ext cx="1097208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1"/>
          <p:cNvSpPr/>
          <p:nvPr/>
        </p:nvSpPr>
        <p:spPr>
          <a:xfrm>
            <a:off x="0" y="488160"/>
            <a:ext cx="12191760" cy="600120"/>
          </a:xfrm>
          <a:prstGeom prst="rect">
            <a:avLst/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" name="Título 2"/>
          <p:cNvSpPr txBox="1"/>
          <p:nvPr/>
        </p:nvSpPr>
        <p:spPr>
          <a:xfrm>
            <a:off x="838440" y="169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t-BR" sz="4000" b="1" strike="noStrike" spc="-1">
                <a:solidFill>
                  <a:srgbClr val="663300"/>
                </a:solidFill>
                <a:latin typeface="Arial"/>
              </a:rPr>
              <a:t>QUANTITATIVO</a:t>
            </a:r>
            <a:endParaRPr lang="pt-BR" sz="4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Espaço Reservado para Conteúdo 1"/>
          <p:cNvSpPr txBox="1"/>
          <p:nvPr/>
        </p:nvSpPr>
        <p:spPr>
          <a:xfrm>
            <a:off x="838440" y="1551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Processos tramitando no Aprova Digital: </a:t>
            </a:r>
            <a:r>
              <a:rPr lang="pt-BR" sz="2800" b="0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Arial"/>
              </a:rPr>
              <a:t>27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>
                <a:solidFill>
                  <a:schemeClr val="accent2">
                    <a:lumMod val="50000"/>
                  </a:schemeClr>
                </a:solidFill>
                <a:latin typeface="Arial"/>
              </a:rPr>
              <a:t>Processos deferidos no Aprova Digital: </a:t>
            </a:r>
            <a:r>
              <a:rPr lang="pt-BR" sz="2800" b="0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Arial"/>
              </a:rPr>
              <a:t>03</a:t>
            </a: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A2CFF5-4DCF-7BF1-9987-B96B0BA74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72" y="1530940"/>
            <a:ext cx="2422936" cy="2697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138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CONTROLE URBANO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Thays</dc:creator>
  <dc:description/>
  <cp:lastModifiedBy>windows</cp:lastModifiedBy>
  <cp:revision>42</cp:revision>
  <cp:lastPrinted>2022-11-30T15:35:13Z</cp:lastPrinted>
  <dcterms:created xsi:type="dcterms:W3CDTF">2021-09-02T14:52:30Z</dcterms:created>
  <dcterms:modified xsi:type="dcterms:W3CDTF">2024-08-22T15:31:20Z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5</vt:i4>
  </property>
</Properties>
</file>